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1" r:id="rId4"/>
    <p:sldId id="262" r:id="rId5"/>
    <p:sldId id="265" r:id="rId6"/>
    <p:sldId id="267" r:id="rId7"/>
    <p:sldId id="269" r:id="rId8"/>
    <p:sldId id="272" r:id="rId9"/>
  </p:sldIdLst>
  <p:sldSz cx="9144000" cy="6858000" type="screen4x3"/>
  <p:notesSz cx="6858000" cy="95551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CDDC"/>
    <a:srgbClr val="2D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09" autoAdjust="0"/>
    <p:restoredTop sz="86486" autoAdjust="0"/>
  </p:normalViewPr>
  <p:slideViewPr>
    <p:cSldViewPr>
      <p:cViewPr varScale="1">
        <p:scale>
          <a:sx n="68" d="100"/>
          <a:sy n="68" d="100"/>
        </p:scale>
        <p:origin x="14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8"/>
    </p:cViewPr>
  </p:sorterViewPr>
  <p:notesViewPr>
    <p:cSldViewPr>
      <p:cViewPr varScale="1">
        <p:scale>
          <a:sx n="85" d="100"/>
          <a:sy n="85" d="100"/>
        </p:scale>
        <p:origin x="-3870" y="-72"/>
      </p:cViewPr>
      <p:guideLst>
        <p:guide orient="horz" pos="30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DAE814-F033-4088-B4C3-5780DDBE725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FBF5347F-6F5E-435D-B00E-E099547A6CF6}">
      <dgm:prSet phldrT="[Text]"/>
      <dgm:spPr/>
      <dgm:t>
        <a:bodyPr/>
        <a:lstStyle/>
        <a:p>
          <a:r>
            <a:rPr lang="de-AT" dirty="0"/>
            <a:t>Bäder Linz</a:t>
          </a:r>
        </a:p>
      </dgm:t>
    </dgm:pt>
    <dgm:pt modelId="{C64D47FE-5D7F-4A8E-8C8C-9AAB0D06B6C8}" type="parTrans" cxnId="{840B6DD7-4D60-49CE-9A5B-E8436182FC85}">
      <dgm:prSet/>
      <dgm:spPr/>
      <dgm:t>
        <a:bodyPr/>
        <a:lstStyle/>
        <a:p>
          <a:endParaRPr lang="de-AT"/>
        </a:p>
      </dgm:t>
    </dgm:pt>
    <dgm:pt modelId="{9E39D4BB-0570-41AA-A4A1-C3E05B4D69E4}" type="sibTrans" cxnId="{840B6DD7-4D60-49CE-9A5B-E8436182FC85}">
      <dgm:prSet/>
      <dgm:spPr/>
      <dgm:t>
        <a:bodyPr/>
        <a:lstStyle/>
        <a:p>
          <a:endParaRPr lang="de-AT"/>
        </a:p>
      </dgm:t>
    </dgm:pt>
    <dgm:pt modelId="{009A0D02-5C5C-491D-AAF5-33E177DFC46C}">
      <dgm:prSet phldrT="[Text]"/>
      <dgm:spPr/>
      <dgm:t>
        <a:bodyPr/>
        <a:lstStyle/>
        <a:p>
          <a:r>
            <a:rPr lang="de-AT" dirty="0"/>
            <a:t>Parkbad</a:t>
          </a:r>
        </a:p>
      </dgm:t>
    </dgm:pt>
    <dgm:pt modelId="{5C028C54-B79B-4FDA-80C8-A6BA149A0938}" type="parTrans" cxnId="{82292012-2135-42C3-9847-95C31B577148}">
      <dgm:prSet/>
      <dgm:spPr/>
      <dgm:t>
        <a:bodyPr/>
        <a:lstStyle/>
        <a:p>
          <a:endParaRPr lang="de-AT"/>
        </a:p>
      </dgm:t>
    </dgm:pt>
    <dgm:pt modelId="{3B443CD4-EC29-46D4-8A8F-04591962D3DE}" type="sibTrans" cxnId="{82292012-2135-42C3-9847-95C31B577148}">
      <dgm:prSet/>
      <dgm:spPr/>
      <dgm:t>
        <a:bodyPr/>
        <a:lstStyle/>
        <a:p>
          <a:endParaRPr lang="de-AT"/>
        </a:p>
      </dgm:t>
    </dgm:pt>
    <dgm:pt modelId="{6DC2BC62-C90A-43CA-A171-229C17B1A9F1}">
      <dgm:prSet phldrT="[Text]"/>
      <dgm:spPr/>
      <dgm:t>
        <a:bodyPr/>
        <a:lstStyle/>
        <a:p>
          <a:r>
            <a:rPr lang="de-AT" dirty="0" err="1"/>
            <a:t>Schörgenuhub</a:t>
          </a:r>
          <a:endParaRPr lang="de-AT" dirty="0"/>
        </a:p>
      </dgm:t>
    </dgm:pt>
    <dgm:pt modelId="{C307887A-8515-4AFF-9636-508518645FB7}" type="parTrans" cxnId="{9F4CD833-5D53-483D-8AF7-6918F7B76D95}">
      <dgm:prSet/>
      <dgm:spPr/>
      <dgm:t>
        <a:bodyPr/>
        <a:lstStyle/>
        <a:p>
          <a:endParaRPr lang="de-AT"/>
        </a:p>
      </dgm:t>
    </dgm:pt>
    <dgm:pt modelId="{B8C08E53-094B-4463-93BD-73FDBDDD8B0F}" type="sibTrans" cxnId="{9F4CD833-5D53-483D-8AF7-6918F7B76D95}">
      <dgm:prSet/>
      <dgm:spPr/>
      <dgm:t>
        <a:bodyPr/>
        <a:lstStyle/>
        <a:p>
          <a:endParaRPr lang="de-AT"/>
        </a:p>
      </dgm:t>
    </dgm:pt>
    <dgm:pt modelId="{C25CC29B-C19C-4B2A-8608-502FDD6060C4}">
      <dgm:prSet phldrT="[Text]"/>
      <dgm:spPr/>
      <dgm:t>
        <a:bodyPr/>
        <a:lstStyle/>
        <a:p>
          <a:r>
            <a:rPr lang="de-AT" dirty="0"/>
            <a:t>Hummelhof</a:t>
          </a:r>
        </a:p>
      </dgm:t>
    </dgm:pt>
    <dgm:pt modelId="{38A13BE7-74BD-42E4-8056-2DA58847477B}" type="parTrans" cxnId="{5A399F4F-57D5-4E58-A665-4A8FF4B9AD78}">
      <dgm:prSet/>
      <dgm:spPr/>
      <dgm:t>
        <a:bodyPr/>
        <a:lstStyle/>
        <a:p>
          <a:endParaRPr lang="de-AT"/>
        </a:p>
      </dgm:t>
    </dgm:pt>
    <dgm:pt modelId="{C302F80A-8CD1-48D8-B8E3-E12D56440689}" type="sibTrans" cxnId="{5A399F4F-57D5-4E58-A665-4A8FF4B9AD78}">
      <dgm:prSet/>
      <dgm:spPr/>
      <dgm:t>
        <a:bodyPr/>
        <a:lstStyle/>
        <a:p>
          <a:endParaRPr lang="de-AT"/>
        </a:p>
      </dgm:t>
    </dgm:pt>
    <dgm:pt modelId="{A37BCBC3-2083-43B0-947F-B7FA3A666537}" type="pres">
      <dgm:prSet presAssocID="{03DAE814-F033-4088-B4C3-5780DDBE725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AD433E4-4105-44FE-92A8-F6ACF7F6E162}" type="pres">
      <dgm:prSet presAssocID="{FBF5347F-6F5E-435D-B00E-E099547A6CF6}" presName="hierRoot1" presStyleCnt="0">
        <dgm:presLayoutVars>
          <dgm:hierBranch val="init"/>
        </dgm:presLayoutVars>
      </dgm:prSet>
      <dgm:spPr/>
    </dgm:pt>
    <dgm:pt modelId="{238981CB-5E37-430C-9208-8338C0185E58}" type="pres">
      <dgm:prSet presAssocID="{FBF5347F-6F5E-435D-B00E-E099547A6CF6}" presName="rootComposite1" presStyleCnt="0"/>
      <dgm:spPr/>
    </dgm:pt>
    <dgm:pt modelId="{CE30837C-6A89-432A-9E90-5DE3C23AD48D}" type="pres">
      <dgm:prSet presAssocID="{FBF5347F-6F5E-435D-B00E-E099547A6CF6}" presName="rootText1" presStyleLbl="node0" presStyleIdx="0" presStyleCnt="1">
        <dgm:presLayoutVars>
          <dgm:chPref val="3"/>
        </dgm:presLayoutVars>
      </dgm:prSet>
      <dgm:spPr/>
    </dgm:pt>
    <dgm:pt modelId="{CD4A6E94-E091-4E5D-A7F2-553779D8402E}" type="pres">
      <dgm:prSet presAssocID="{FBF5347F-6F5E-435D-B00E-E099547A6CF6}" presName="rootConnector1" presStyleLbl="node1" presStyleIdx="0" presStyleCnt="0"/>
      <dgm:spPr/>
    </dgm:pt>
    <dgm:pt modelId="{58AD5229-8093-415A-839A-2A837D5E8632}" type="pres">
      <dgm:prSet presAssocID="{FBF5347F-6F5E-435D-B00E-E099547A6CF6}" presName="hierChild2" presStyleCnt="0"/>
      <dgm:spPr/>
    </dgm:pt>
    <dgm:pt modelId="{8BD3D30E-21FF-4702-94CA-ABC8928B5619}" type="pres">
      <dgm:prSet presAssocID="{5C028C54-B79B-4FDA-80C8-A6BA149A0938}" presName="Name37" presStyleLbl="parChTrans1D2" presStyleIdx="0" presStyleCnt="3"/>
      <dgm:spPr/>
    </dgm:pt>
    <dgm:pt modelId="{610D33B1-A5BE-42E6-972E-11BFA24592DC}" type="pres">
      <dgm:prSet presAssocID="{009A0D02-5C5C-491D-AAF5-33E177DFC46C}" presName="hierRoot2" presStyleCnt="0">
        <dgm:presLayoutVars>
          <dgm:hierBranch val="init"/>
        </dgm:presLayoutVars>
      </dgm:prSet>
      <dgm:spPr/>
    </dgm:pt>
    <dgm:pt modelId="{CC0F6AE4-2B58-4559-878E-C9E39E399899}" type="pres">
      <dgm:prSet presAssocID="{009A0D02-5C5C-491D-AAF5-33E177DFC46C}" presName="rootComposite" presStyleCnt="0"/>
      <dgm:spPr/>
    </dgm:pt>
    <dgm:pt modelId="{C719F1FA-DDDA-4E19-A8C6-91C85A05A47F}" type="pres">
      <dgm:prSet presAssocID="{009A0D02-5C5C-491D-AAF5-33E177DFC46C}" presName="rootText" presStyleLbl="node2" presStyleIdx="0" presStyleCnt="3">
        <dgm:presLayoutVars>
          <dgm:chPref val="3"/>
        </dgm:presLayoutVars>
      </dgm:prSet>
      <dgm:spPr/>
    </dgm:pt>
    <dgm:pt modelId="{243FAC53-1002-4259-B121-FCA4BCB0E07C}" type="pres">
      <dgm:prSet presAssocID="{009A0D02-5C5C-491D-AAF5-33E177DFC46C}" presName="rootConnector" presStyleLbl="node2" presStyleIdx="0" presStyleCnt="3"/>
      <dgm:spPr/>
    </dgm:pt>
    <dgm:pt modelId="{5A6CF00E-E04A-4AD9-9BBE-4F3E64846EF4}" type="pres">
      <dgm:prSet presAssocID="{009A0D02-5C5C-491D-AAF5-33E177DFC46C}" presName="hierChild4" presStyleCnt="0"/>
      <dgm:spPr/>
    </dgm:pt>
    <dgm:pt modelId="{0493D638-8912-4C55-9CE4-B68490ACB05B}" type="pres">
      <dgm:prSet presAssocID="{009A0D02-5C5C-491D-AAF5-33E177DFC46C}" presName="hierChild5" presStyleCnt="0"/>
      <dgm:spPr/>
    </dgm:pt>
    <dgm:pt modelId="{1C5E75F2-B358-45AD-A811-F28BD37CA3DC}" type="pres">
      <dgm:prSet presAssocID="{C307887A-8515-4AFF-9636-508518645FB7}" presName="Name37" presStyleLbl="parChTrans1D2" presStyleIdx="1" presStyleCnt="3"/>
      <dgm:spPr/>
    </dgm:pt>
    <dgm:pt modelId="{A9CE25B9-7AAA-4A1D-BFAC-172CB042C981}" type="pres">
      <dgm:prSet presAssocID="{6DC2BC62-C90A-43CA-A171-229C17B1A9F1}" presName="hierRoot2" presStyleCnt="0">
        <dgm:presLayoutVars>
          <dgm:hierBranch val="init"/>
        </dgm:presLayoutVars>
      </dgm:prSet>
      <dgm:spPr/>
    </dgm:pt>
    <dgm:pt modelId="{E5884A9B-FC62-40E1-849D-E794C8A139F0}" type="pres">
      <dgm:prSet presAssocID="{6DC2BC62-C90A-43CA-A171-229C17B1A9F1}" presName="rootComposite" presStyleCnt="0"/>
      <dgm:spPr/>
    </dgm:pt>
    <dgm:pt modelId="{3F29DF4B-2017-488B-A4FB-F6F4FAD58C25}" type="pres">
      <dgm:prSet presAssocID="{6DC2BC62-C90A-43CA-A171-229C17B1A9F1}" presName="rootText" presStyleLbl="node2" presStyleIdx="1" presStyleCnt="3">
        <dgm:presLayoutVars>
          <dgm:chPref val="3"/>
        </dgm:presLayoutVars>
      </dgm:prSet>
      <dgm:spPr/>
    </dgm:pt>
    <dgm:pt modelId="{D33937D5-76C8-4370-8E3D-14562B8D59FA}" type="pres">
      <dgm:prSet presAssocID="{6DC2BC62-C90A-43CA-A171-229C17B1A9F1}" presName="rootConnector" presStyleLbl="node2" presStyleIdx="1" presStyleCnt="3"/>
      <dgm:spPr/>
    </dgm:pt>
    <dgm:pt modelId="{74BDC79E-2484-4798-A8AD-063660B3C435}" type="pres">
      <dgm:prSet presAssocID="{6DC2BC62-C90A-43CA-A171-229C17B1A9F1}" presName="hierChild4" presStyleCnt="0"/>
      <dgm:spPr/>
    </dgm:pt>
    <dgm:pt modelId="{FDEC83DE-E51C-4A12-9192-16193FA9FD00}" type="pres">
      <dgm:prSet presAssocID="{6DC2BC62-C90A-43CA-A171-229C17B1A9F1}" presName="hierChild5" presStyleCnt="0"/>
      <dgm:spPr/>
    </dgm:pt>
    <dgm:pt modelId="{48760A78-76C5-4F30-A315-1F714B065547}" type="pres">
      <dgm:prSet presAssocID="{38A13BE7-74BD-42E4-8056-2DA58847477B}" presName="Name37" presStyleLbl="parChTrans1D2" presStyleIdx="2" presStyleCnt="3"/>
      <dgm:spPr/>
    </dgm:pt>
    <dgm:pt modelId="{A65CE3C1-6737-4A36-8820-B882E816E2CB}" type="pres">
      <dgm:prSet presAssocID="{C25CC29B-C19C-4B2A-8608-502FDD6060C4}" presName="hierRoot2" presStyleCnt="0">
        <dgm:presLayoutVars>
          <dgm:hierBranch val="init"/>
        </dgm:presLayoutVars>
      </dgm:prSet>
      <dgm:spPr/>
    </dgm:pt>
    <dgm:pt modelId="{2A98DFB2-FD0B-4045-8794-D64FA3D9C22D}" type="pres">
      <dgm:prSet presAssocID="{C25CC29B-C19C-4B2A-8608-502FDD6060C4}" presName="rootComposite" presStyleCnt="0"/>
      <dgm:spPr/>
    </dgm:pt>
    <dgm:pt modelId="{A14FE4F6-EDCF-4170-B8FE-98DCB47272F6}" type="pres">
      <dgm:prSet presAssocID="{C25CC29B-C19C-4B2A-8608-502FDD6060C4}" presName="rootText" presStyleLbl="node2" presStyleIdx="2" presStyleCnt="3">
        <dgm:presLayoutVars>
          <dgm:chPref val="3"/>
        </dgm:presLayoutVars>
      </dgm:prSet>
      <dgm:spPr/>
    </dgm:pt>
    <dgm:pt modelId="{CE7BD2DD-F2B0-43D3-AB35-2FF981938C54}" type="pres">
      <dgm:prSet presAssocID="{C25CC29B-C19C-4B2A-8608-502FDD6060C4}" presName="rootConnector" presStyleLbl="node2" presStyleIdx="2" presStyleCnt="3"/>
      <dgm:spPr/>
    </dgm:pt>
    <dgm:pt modelId="{5896BDD6-7429-4879-B6DA-7FF06BA683C2}" type="pres">
      <dgm:prSet presAssocID="{C25CC29B-C19C-4B2A-8608-502FDD6060C4}" presName="hierChild4" presStyleCnt="0"/>
      <dgm:spPr/>
    </dgm:pt>
    <dgm:pt modelId="{C8AE48FA-A591-46E5-A7E7-8EDD114F0C64}" type="pres">
      <dgm:prSet presAssocID="{C25CC29B-C19C-4B2A-8608-502FDD6060C4}" presName="hierChild5" presStyleCnt="0"/>
      <dgm:spPr/>
    </dgm:pt>
    <dgm:pt modelId="{CA0EEB26-66D3-4221-B102-6CD04D82F744}" type="pres">
      <dgm:prSet presAssocID="{FBF5347F-6F5E-435D-B00E-E099547A6CF6}" presName="hierChild3" presStyleCnt="0"/>
      <dgm:spPr/>
    </dgm:pt>
  </dgm:ptLst>
  <dgm:cxnLst>
    <dgm:cxn modelId="{82292012-2135-42C3-9847-95C31B577148}" srcId="{FBF5347F-6F5E-435D-B00E-E099547A6CF6}" destId="{009A0D02-5C5C-491D-AAF5-33E177DFC46C}" srcOrd="0" destOrd="0" parTransId="{5C028C54-B79B-4FDA-80C8-A6BA149A0938}" sibTransId="{3B443CD4-EC29-46D4-8A8F-04591962D3DE}"/>
    <dgm:cxn modelId="{51C5982E-BA74-4783-81B1-60EC9747D7DA}" type="presOf" srcId="{009A0D02-5C5C-491D-AAF5-33E177DFC46C}" destId="{243FAC53-1002-4259-B121-FCA4BCB0E07C}" srcOrd="1" destOrd="0" presId="urn:microsoft.com/office/officeart/2005/8/layout/orgChart1"/>
    <dgm:cxn modelId="{9F4CD833-5D53-483D-8AF7-6918F7B76D95}" srcId="{FBF5347F-6F5E-435D-B00E-E099547A6CF6}" destId="{6DC2BC62-C90A-43CA-A171-229C17B1A9F1}" srcOrd="1" destOrd="0" parTransId="{C307887A-8515-4AFF-9636-508518645FB7}" sibTransId="{B8C08E53-094B-4463-93BD-73FDBDDD8B0F}"/>
    <dgm:cxn modelId="{E1A6E635-2FFB-4976-96AA-D176368C2E46}" type="presOf" srcId="{C25CC29B-C19C-4B2A-8608-502FDD6060C4}" destId="{A14FE4F6-EDCF-4170-B8FE-98DCB47272F6}" srcOrd="0" destOrd="0" presId="urn:microsoft.com/office/officeart/2005/8/layout/orgChart1"/>
    <dgm:cxn modelId="{2A12515C-1311-4045-9531-ECCF087EDBD5}" type="presOf" srcId="{6DC2BC62-C90A-43CA-A171-229C17B1A9F1}" destId="{3F29DF4B-2017-488B-A4FB-F6F4FAD58C25}" srcOrd="0" destOrd="0" presId="urn:microsoft.com/office/officeart/2005/8/layout/orgChart1"/>
    <dgm:cxn modelId="{F36B5C5F-DC34-49EB-8A8F-6E6BEE00BD3A}" type="presOf" srcId="{009A0D02-5C5C-491D-AAF5-33E177DFC46C}" destId="{C719F1FA-DDDA-4E19-A8C6-91C85A05A47F}" srcOrd="0" destOrd="0" presId="urn:microsoft.com/office/officeart/2005/8/layout/orgChart1"/>
    <dgm:cxn modelId="{E5E9D64D-62A2-47D0-ACD7-3E6F4846F5C6}" type="presOf" srcId="{38A13BE7-74BD-42E4-8056-2DA58847477B}" destId="{48760A78-76C5-4F30-A315-1F714B065547}" srcOrd="0" destOrd="0" presId="urn:microsoft.com/office/officeart/2005/8/layout/orgChart1"/>
    <dgm:cxn modelId="{5A399F4F-57D5-4E58-A665-4A8FF4B9AD78}" srcId="{FBF5347F-6F5E-435D-B00E-E099547A6CF6}" destId="{C25CC29B-C19C-4B2A-8608-502FDD6060C4}" srcOrd="2" destOrd="0" parTransId="{38A13BE7-74BD-42E4-8056-2DA58847477B}" sibTransId="{C302F80A-8CD1-48D8-B8E3-E12D56440689}"/>
    <dgm:cxn modelId="{0506B184-707A-49FF-A02A-DFC57EC69754}" type="presOf" srcId="{C307887A-8515-4AFF-9636-508518645FB7}" destId="{1C5E75F2-B358-45AD-A811-F28BD37CA3DC}" srcOrd="0" destOrd="0" presId="urn:microsoft.com/office/officeart/2005/8/layout/orgChart1"/>
    <dgm:cxn modelId="{64B0CB86-1FE3-4FA6-9166-0D01778FB5AE}" type="presOf" srcId="{FBF5347F-6F5E-435D-B00E-E099547A6CF6}" destId="{CE30837C-6A89-432A-9E90-5DE3C23AD48D}" srcOrd="0" destOrd="0" presId="urn:microsoft.com/office/officeart/2005/8/layout/orgChart1"/>
    <dgm:cxn modelId="{B4496CBD-E6C5-4BAF-8732-02D77C178446}" type="presOf" srcId="{03DAE814-F033-4088-B4C3-5780DDBE7253}" destId="{A37BCBC3-2083-43B0-947F-B7FA3A666537}" srcOrd="0" destOrd="0" presId="urn:microsoft.com/office/officeart/2005/8/layout/orgChart1"/>
    <dgm:cxn modelId="{97AE00C1-360D-4379-A0EB-10D192D84D47}" type="presOf" srcId="{FBF5347F-6F5E-435D-B00E-E099547A6CF6}" destId="{CD4A6E94-E091-4E5D-A7F2-553779D8402E}" srcOrd="1" destOrd="0" presId="urn:microsoft.com/office/officeart/2005/8/layout/orgChart1"/>
    <dgm:cxn modelId="{A2A7C9CD-E8C3-4DA2-974E-F21994191619}" type="presOf" srcId="{6DC2BC62-C90A-43CA-A171-229C17B1A9F1}" destId="{D33937D5-76C8-4370-8E3D-14562B8D59FA}" srcOrd="1" destOrd="0" presId="urn:microsoft.com/office/officeart/2005/8/layout/orgChart1"/>
    <dgm:cxn modelId="{840B6DD7-4D60-49CE-9A5B-E8436182FC85}" srcId="{03DAE814-F033-4088-B4C3-5780DDBE7253}" destId="{FBF5347F-6F5E-435D-B00E-E099547A6CF6}" srcOrd="0" destOrd="0" parTransId="{C64D47FE-5D7F-4A8E-8C8C-9AAB0D06B6C8}" sibTransId="{9E39D4BB-0570-41AA-A4A1-C3E05B4D69E4}"/>
    <dgm:cxn modelId="{FC8C92F6-2667-4F95-88B2-91C3121B2C9B}" type="presOf" srcId="{5C028C54-B79B-4FDA-80C8-A6BA149A0938}" destId="{8BD3D30E-21FF-4702-94CA-ABC8928B5619}" srcOrd="0" destOrd="0" presId="urn:microsoft.com/office/officeart/2005/8/layout/orgChart1"/>
    <dgm:cxn modelId="{FD4BA4FF-41D8-4492-87A6-04A367B9590C}" type="presOf" srcId="{C25CC29B-C19C-4B2A-8608-502FDD6060C4}" destId="{CE7BD2DD-F2B0-43D3-AB35-2FF981938C54}" srcOrd="1" destOrd="0" presId="urn:microsoft.com/office/officeart/2005/8/layout/orgChart1"/>
    <dgm:cxn modelId="{2309911F-78FE-4177-99A8-8E030330C282}" type="presParOf" srcId="{A37BCBC3-2083-43B0-947F-B7FA3A666537}" destId="{8AD433E4-4105-44FE-92A8-F6ACF7F6E162}" srcOrd="0" destOrd="0" presId="urn:microsoft.com/office/officeart/2005/8/layout/orgChart1"/>
    <dgm:cxn modelId="{72277609-DA5C-4A42-8EF5-A9C0BC8E2318}" type="presParOf" srcId="{8AD433E4-4105-44FE-92A8-F6ACF7F6E162}" destId="{238981CB-5E37-430C-9208-8338C0185E58}" srcOrd="0" destOrd="0" presId="urn:microsoft.com/office/officeart/2005/8/layout/orgChart1"/>
    <dgm:cxn modelId="{162325D5-1F83-4730-8448-7F3C870F80AC}" type="presParOf" srcId="{238981CB-5E37-430C-9208-8338C0185E58}" destId="{CE30837C-6A89-432A-9E90-5DE3C23AD48D}" srcOrd="0" destOrd="0" presId="urn:microsoft.com/office/officeart/2005/8/layout/orgChart1"/>
    <dgm:cxn modelId="{8532C109-D4FE-4A02-BFD6-CFF0529CB1E6}" type="presParOf" srcId="{238981CB-5E37-430C-9208-8338C0185E58}" destId="{CD4A6E94-E091-4E5D-A7F2-553779D8402E}" srcOrd="1" destOrd="0" presId="urn:microsoft.com/office/officeart/2005/8/layout/orgChart1"/>
    <dgm:cxn modelId="{DDE8A91B-3C72-4445-A636-248FF8052115}" type="presParOf" srcId="{8AD433E4-4105-44FE-92A8-F6ACF7F6E162}" destId="{58AD5229-8093-415A-839A-2A837D5E8632}" srcOrd="1" destOrd="0" presId="urn:microsoft.com/office/officeart/2005/8/layout/orgChart1"/>
    <dgm:cxn modelId="{AA9272AC-E8B6-404D-8A7B-1158C873A578}" type="presParOf" srcId="{58AD5229-8093-415A-839A-2A837D5E8632}" destId="{8BD3D30E-21FF-4702-94CA-ABC8928B5619}" srcOrd="0" destOrd="0" presId="urn:microsoft.com/office/officeart/2005/8/layout/orgChart1"/>
    <dgm:cxn modelId="{60FB74AE-346D-4F90-8D89-5DBF30002BBD}" type="presParOf" srcId="{58AD5229-8093-415A-839A-2A837D5E8632}" destId="{610D33B1-A5BE-42E6-972E-11BFA24592DC}" srcOrd="1" destOrd="0" presId="urn:microsoft.com/office/officeart/2005/8/layout/orgChart1"/>
    <dgm:cxn modelId="{F1A10554-E5E5-4E78-A8BE-502852A159D5}" type="presParOf" srcId="{610D33B1-A5BE-42E6-972E-11BFA24592DC}" destId="{CC0F6AE4-2B58-4559-878E-C9E39E399899}" srcOrd="0" destOrd="0" presId="urn:microsoft.com/office/officeart/2005/8/layout/orgChart1"/>
    <dgm:cxn modelId="{6E4FDC6C-4F58-4216-8427-B1D5723AFF1A}" type="presParOf" srcId="{CC0F6AE4-2B58-4559-878E-C9E39E399899}" destId="{C719F1FA-DDDA-4E19-A8C6-91C85A05A47F}" srcOrd="0" destOrd="0" presId="urn:microsoft.com/office/officeart/2005/8/layout/orgChart1"/>
    <dgm:cxn modelId="{5FC9AD3B-507D-40BB-802E-272169560968}" type="presParOf" srcId="{CC0F6AE4-2B58-4559-878E-C9E39E399899}" destId="{243FAC53-1002-4259-B121-FCA4BCB0E07C}" srcOrd="1" destOrd="0" presId="urn:microsoft.com/office/officeart/2005/8/layout/orgChart1"/>
    <dgm:cxn modelId="{5B07FA9E-047E-4DBC-9FDF-1EBF35850138}" type="presParOf" srcId="{610D33B1-A5BE-42E6-972E-11BFA24592DC}" destId="{5A6CF00E-E04A-4AD9-9BBE-4F3E64846EF4}" srcOrd="1" destOrd="0" presId="urn:microsoft.com/office/officeart/2005/8/layout/orgChart1"/>
    <dgm:cxn modelId="{34F62513-FEDA-4A53-ADCE-FE582F147F01}" type="presParOf" srcId="{610D33B1-A5BE-42E6-972E-11BFA24592DC}" destId="{0493D638-8912-4C55-9CE4-B68490ACB05B}" srcOrd="2" destOrd="0" presId="urn:microsoft.com/office/officeart/2005/8/layout/orgChart1"/>
    <dgm:cxn modelId="{79AB63D1-7F63-4C75-9B02-65B8D87BE6AE}" type="presParOf" srcId="{58AD5229-8093-415A-839A-2A837D5E8632}" destId="{1C5E75F2-B358-45AD-A811-F28BD37CA3DC}" srcOrd="2" destOrd="0" presId="urn:microsoft.com/office/officeart/2005/8/layout/orgChart1"/>
    <dgm:cxn modelId="{4A8D0FEA-0D0A-4BDF-BC09-2FC9E27F0044}" type="presParOf" srcId="{58AD5229-8093-415A-839A-2A837D5E8632}" destId="{A9CE25B9-7AAA-4A1D-BFAC-172CB042C981}" srcOrd="3" destOrd="0" presId="urn:microsoft.com/office/officeart/2005/8/layout/orgChart1"/>
    <dgm:cxn modelId="{92D06AE4-45BA-4950-9AC3-967FA68F78C5}" type="presParOf" srcId="{A9CE25B9-7AAA-4A1D-BFAC-172CB042C981}" destId="{E5884A9B-FC62-40E1-849D-E794C8A139F0}" srcOrd="0" destOrd="0" presId="urn:microsoft.com/office/officeart/2005/8/layout/orgChart1"/>
    <dgm:cxn modelId="{EC893E0E-9167-4ED4-94ED-3B7C0F9E9693}" type="presParOf" srcId="{E5884A9B-FC62-40E1-849D-E794C8A139F0}" destId="{3F29DF4B-2017-488B-A4FB-F6F4FAD58C25}" srcOrd="0" destOrd="0" presId="urn:microsoft.com/office/officeart/2005/8/layout/orgChart1"/>
    <dgm:cxn modelId="{EF8B0114-56A5-4F1B-89E9-C42230F2865A}" type="presParOf" srcId="{E5884A9B-FC62-40E1-849D-E794C8A139F0}" destId="{D33937D5-76C8-4370-8E3D-14562B8D59FA}" srcOrd="1" destOrd="0" presId="urn:microsoft.com/office/officeart/2005/8/layout/orgChart1"/>
    <dgm:cxn modelId="{ACEA212D-7A5F-45A6-89D7-2E0964B71863}" type="presParOf" srcId="{A9CE25B9-7AAA-4A1D-BFAC-172CB042C981}" destId="{74BDC79E-2484-4798-A8AD-063660B3C435}" srcOrd="1" destOrd="0" presId="urn:microsoft.com/office/officeart/2005/8/layout/orgChart1"/>
    <dgm:cxn modelId="{8545C2D5-BA97-48A7-BC69-5476D6F0D876}" type="presParOf" srcId="{A9CE25B9-7AAA-4A1D-BFAC-172CB042C981}" destId="{FDEC83DE-E51C-4A12-9192-16193FA9FD00}" srcOrd="2" destOrd="0" presId="urn:microsoft.com/office/officeart/2005/8/layout/orgChart1"/>
    <dgm:cxn modelId="{FEDA35C3-6B31-44B2-AF67-5925C28582B9}" type="presParOf" srcId="{58AD5229-8093-415A-839A-2A837D5E8632}" destId="{48760A78-76C5-4F30-A315-1F714B065547}" srcOrd="4" destOrd="0" presId="urn:microsoft.com/office/officeart/2005/8/layout/orgChart1"/>
    <dgm:cxn modelId="{4E6E9247-0525-4440-A4F8-63FE060A6CE8}" type="presParOf" srcId="{58AD5229-8093-415A-839A-2A837D5E8632}" destId="{A65CE3C1-6737-4A36-8820-B882E816E2CB}" srcOrd="5" destOrd="0" presId="urn:microsoft.com/office/officeart/2005/8/layout/orgChart1"/>
    <dgm:cxn modelId="{4A330CBA-5419-425A-9E87-4E93E9EE835F}" type="presParOf" srcId="{A65CE3C1-6737-4A36-8820-B882E816E2CB}" destId="{2A98DFB2-FD0B-4045-8794-D64FA3D9C22D}" srcOrd="0" destOrd="0" presId="urn:microsoft.com/office/officeart/2005/8/layout/orgChart1"/>
    <dgm:cxn modelId="{CC8BD3E1-F13B-40C2-96DF-979A359CD466}" type="presParOf" srcId="{2A98DFB2-FD0B-4045-8794-D64FA3D9C22D}" destId="{A14FE4F6-EDCF-4170-B8FE-98DCB47272F6}" srcOrd="0" destOrd="0" presId="urn:microsoft.com/office/officeart/2005/8/layout/orgChart1"/>
    <dgm:cxn modelId="{1D00A2EF-B897-4648-991C-ED9B0DC3BCB0}" type="presParOf" srcId="{2A98DFB2-FD0B-4045-8794-D64FA3D9C22D}" destId="{CE7BD2DD-F2B0-43D3-AB35-2FF981938C54}" srcOrd="1" destOrd="0" presId="urn:microsoft.com/office/officeart/2005/8/layout/orgChart1"/>
    <dgm:cxn modelId="{C2A5C98B-318E-46D6-93C1-04D473A95800}" type="presParOf" srcId="{A65CE3C1-6737-4A36-8820-B882E816E2CB}" destId="{5896BDD6-7429-4879-B6DA-7FF06BA683C2}" srcOrd="1" destOrd="0" presId="urn:microsoft.com/office/officeart/2005/8/layout/orgChart1"/>
    <dgm:cxn modelId="{6D71E81C-5472-4FA1-AB3A-0866FB8F97E1}" type="presParOf" srcId="{A65CE3C1-6737-4A36-8820-B882E816E2CB}" destId="{C8AE48FA-A591-46E5-A7E7-8EDD114F0C64}" srcOrd="2" destOrd="0" presId="urn:microsoft.com/office/officeart/2005/8/layout/orgChart1"/>
    <dgm:cxn modelId="{6F756F14-5A23-437B-BDDE-C901D6057434}" type="presParOf" srcId="{8AD433E4-4105-44FE-92A8-F6ACF7F6E162}" destId="{CA0EEB26-66D3-4221-B102-6CD04D82F7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60A78-76C5-4F30-A315-1F714B065547}">
      <dsp:nvSpPr>
        <dsp:cNvPr id="0" name=""/>
        <dsp:cNvSpPr/>
      </dsp:nvSpPr>
      <dsp:spPr>
        <a:xfrm>
          <a:off x="4114799" y="201035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E75F2-B358-45AD-A811-F28BD37CA3DC}">
      <dsp:nvSpPr>
        <dsp:cNvPr id="0" name=""/>
        <dsp:cNvSpPr/>
      </dsp:nvSpPr>
      <dsp:spPr>
        <a:xfrm>
          <a:off x="4069079" y="2010352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3D30E-21FF-4702-94CA-ABC8928B5619}">
      <dsp:nvSpPr>
        <dsp:cNvPr id="0" name=""/>
        <dsp:cNvSpPr/>
      </dsp:nvSpPr>
      <dsp:spPr>
        <a:xfrm>
          <a:off x="1203548" y="201035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0837C-6A89-432A-9E90-5DE3C23AD48D}">
      <dsp:nvSpPr>
        <dsp:cNvPr id="0" name=""/>
        <dsp:cNvSpPr/>
      </dsp:nvSpPr>
      <dsp:spPr>
        <a:xfrm>
          <a:off x="2911803" y="807355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100" kern="1200" dirty="0"/>
            <a:t>Bäder Linz</a:t>
          </a:r>
        </a:p>
      </dsp:txBody>
      <dsp:txXfrm>
        <a:off x="2911803" y="807355"/>
        <a:ext cx="2405992" cy="1202996"/>
      </dsp:txXfrm>
    </dsp:sp>
    <dsp:sp modelId="{C719F1FA-DDDA-4E19-A8C6-91C85A05A47F}">
      <dsp:nvSpPr>
        <dsp:cNvPr id="0" name=""/>
        <dsp:cNvSpPr/>
      </dsp:nvSpPr>
      <dsp:spPr>
        <a:xfrm>
          <a:off x="552" y="2515610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100" kern="1200" dirty="0"/>
            <a:t>Parkbad</a:t>
          </a:r>
        </a:p>
      </dsp:txBody>
      <dsp:txXfrm>
        <a:off x="552" y="2515610"/>
        <a:ext cx="2405992" cy="1202996"/>
      </dsp:txXfrm>
    </dsp:sp>
    <dsp:sp modelId="{3F29DF4B-2017-488B-A4FB-F6F4FAD58C25}">
      <dsp:nvSpPr>
        <dsp:cNvPr id="0" name=""/>
        <dsp:cNvSpPr/>
      </dsp:nvSpPr>
      <dsp:spPr>
        <a:xfrm>
          <a:off x="2911803" y="2515610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100" kern="1200" dirty="0" err="1"/>
            <a:t>Schörgenuhub</a:t>
          </a:r>
          <a:endParaRPr lang="de-AT" sz="3100" kern="1200" dirty="0"/>
        </a:p>
      </dsp:txBody>
      <dsp:txXfrm>
        <a:off x="2911803" y="2515610"/>
        <a:ext cx="2405992" cy="1202996"/>
      </dsp:txXfrm>
    </dsp:sp>
    <dsp:sp modelId="{A14FE4F6-EDCF-4170-B8FE-98DCB47272F6}">
      <dsp:nvSpPr>
        <dsp:cNvPr id="0" name=""/>
        <dsp:cNvSpPr/>
      </dsp:nvSpPr>
      <dsp:spPr>
        <a:xfrm>
          <a:off x="5823054" y="2515610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100" kern="1200" dirty="0"/>
            <a:t>Hummelhof</a:t>
          </a:r>
        </a:p>
      </dsp:txBody>
      <dsp:txXfrm>
        <a:off x="5823054" y="2515610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077325"/>
            <a:ext cx="29718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46B4E37-EB01-45EC-A83C-408BC28DBE3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88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72000"/>
            <a:ext cx="5029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A381EC-86FA-47BC-8768-5E3F0834CC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41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0878-F2FF-483A-B8DC-8399C72FBF0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6109841"/>
      </p:ext>
    </p:extLst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2DF37-A0E6-4622-9350-D9982EB3DE49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448964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2CF0D-15E5-471F-AD70-06B1E63FFBE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645000"/>
      </p:ext>
    </p:extLst>
  </p:cSld>
  <p:clrMapOvr>
    <a:masterClrMapping/>
  </p:clrMapOvr>
  <p:transition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173163" y="1981200"/>
            <a:ext cx="7772400" cy="4114800"/>
          </a:xfrm>
        </p:spPr>
        <p:txBody>
          <a:bodyPr/>
          <a:lstStyle/>
          <a:p>
            <a:pPr lvl="0"/>
            <a:endParaRPr lang="de-AT" noProof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3DA5D-5DB0-4B6A-AEC5-D7A3CB4953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28293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55060-2236-499E-B318-B553D68D1FA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4568723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D6A8C-C0BC-4E3A-B2A3-2B847553AD5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25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6D0ED-2804-4D1C-AA27-2F26A583495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082024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1A56D-9C24-4DC6-89FF-3B27526BDFDF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420832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Sandra Riedl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7B610-EF60-44CB-88BF-717B15349198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5477927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C9139-4EC4-449B-9F3E-001E53F3796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1556483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368DAA-EB9D-4699-9BD4-DD607148AA2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345010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4A927-E6A5-4BC7-B4A3-55706018126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945377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/>
              <a:t>Vorname Nachname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4DD6A8C-C0BC-4E3A-B2A3-2B847553AD5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41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ransition>
    <p:blinds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at/imgres?imgurl=www.laatzen.de/html/einwohner/schwimmer.gif&amp;imgrefurl=http://www.laatzen.de/html/einwohner/hallenbadrethen.htm&amp;h=162&amp;w=212&amp;prev=/images%3Fq%3DSchwimmer%26start%3D20%26svnum%3D10%26hl%3Dde%26lr%3D%26ie%3DUTF-8%26oe%3DUTF-8%26sa%3DN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Bademöglichkeiten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de-DE"/>
              <a:t>Linz</a:t>
            </a:r>
          </a:p>
        </p:txBody>
      </p:sp>
    </p:spTree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Freibäder von Linz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dirty="0"/>
              <a:t>Parkbad</a:t>
            </a:r>
          </a:p>
          <a:p>
            <a:pPr eaLnBrk="1" hangingPunct="1"/>
            <a:r>
              <a:rPr lang="de-DE" dirty="0"/>
              <a:t>Hummelhof</a:t>
            </a:r>
          </a:p>
          <a:p>
            <a:pPr eaLnBrk="1" hangingPunct="1"/>
            <a:r>
              <a:rPr lang="de-DE" dirty="0" err="1"/>
              <a:t>Schörgenhub</a:t>
            </a:r>
            <a:endParaRPr lang="de-DE" dirty="0"/>
          </a:p>
        </p:txBody>
      </p:sp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Freibäder und Seen von Linz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de-DE" dirty="0"/>
              <a:t>Freibäder</a:t>
            </a:r>
          </a:p>
          <a:p>
            <a:pPr lvl="1"/>
            <a:r>
              <a:rPr lang="de-DE" dirty="0"/>
              <a:t>Parkbad</a:t>
            </a:r>
          </a:p>
          <a:p>
            <a:pPr lvl="1"/>
            <a:r>
              <a:rPr lang="de-DE" dirty="0"/>
              <a:t>Hummelhof</a:t>
            </a:r>
          </a:p>
          <a:p>
            <a:pPr lvl="1"/>
            <a:r>
              <a:rPr lang="de-DE" dirty="0" err="1"/>
              <a:t>Schörgenhub</a:t>
            </a:r>
            <a:endParaRPr lang="de-DE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de-DE" dirty="0"/>
              <a:t>Seen</a:t>
            </a:r>
          </a:p>
          <a:p>
            <a:pPr lvl="1"/>
            <a:r>
              <a:rPr lang="de-DE" dirty="0" err="1"/>
              <a:t>Pleschingersee</a:t>
            </a:r>
            <a:endParaRPr lang="de-DE" dirty="0"/>
          </a:p>
          <a:p>
            <a:pPr lvl="1"/>
            <a:r>
              <a:rPr lang="de-DE" dirty="0" err="1"/>
              <a:t>Pichlingersee</a:t>
            </a:r>
            <a:endParaRPr lang="de-DE" dirty="0"/>
          </a:p>
          <a:p>
            <a:pPr lvl="1"/>
            <a:r>
              <a:rPr lang="de-DE" dirty="0" err="1"/>
              <a:t>Weikerlsee</a:t>
            </a:r>
            <a:endParaRPr lang="de-DE" dirty="0"/>
          </a:p>
          <a:p>
            <a:pPr eaLnBrk="1" hangingPunct="1"/>
            <a:endParaRPr lang="de-DE" dirty="0"/>
          </a:p>
        </p:txBody>
      </p: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Preise Freibäder</a:t>
            </a:r>
          </a:p>
        </p:txBody>
      </p:sp>
      <p:graphicFrame>
        <p:nvGraphicFramePr>
          <p:cNvPr id="30762" name="Group 4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64817430"/>
              </p:ext>
            </p:extLst>
          </p:nvPr>
        </p:nvGraphicFramePr>
        <p:xfrm>
          <a:off x="2514600" y="2057400"/>
          <a:ext cx="4953000" cy="3086100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Normaltarif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€ 3,20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Ermäßigter Tarif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€ 1,60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Schüler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€ 1,20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Preise + Diagramm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tabLst>
                <a:tab pos="2416175" algn="l"/>
              </a:tabLst>
            </a:pPr>
            <a:r>
              <a:rPr lang="de-DE" sz="2800" dirty="0"/>
              <a:t>Normaltarif: 	3,20</a:t>
            </a:r>
          </a:p>
          <a:p>
            <a:pPr eaLnBrk="1" hangingPunct="1">
              <a:tabLst>
                <a:tab pos="2416175" algn="l"/>
              </a:tabLst>
            </a:pPr>
            <a:r>
              <a:rPr lang="de-DE" sz="2800" dirty="0"/>
              <a:t>Ermäßigter: 	1,60</a:t>
            </a:r>
          </a:p>
          <a:p>
            <a:pPr eaLnBrk="1" hangingPunct="1">
              <a:tabLst>
                <a:tab pos="2416175" algn="l"/>
              </a:tabLst>
            </a:pPr>
            <a:r>
              <a:rPr lang="de-DE" sz="2800" dirty="0"/>
              <a:t>Schüler</a:t>
            </a:r>
            <a:r>
              <a:rPr lang="de-DE" dirty="0"/>
              <a:t>:	</a:t>
            </a:r>
            <a:r>
              <a:rPr lang="de-DE" sz="2800" dirty="0"/>
              <a:t>1,20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762500" y="1804988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810330" imgH="4115157" progId="Excel.Chart.8">
                  <p:embed/>
                </p:oleObj>
              </mc:Choice>
              <mc:Fallback>
                <p:oleObj r:id="rId2" imgW="3810330" imgH="4115157" progId="Excel.Char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1804988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Organigramm</a:t>
            </a:r>
          </a:p>
        </p:txBody>
      </p:sp>
      <p:graphicFrame>
        <p:nvGraphicFramePr>
          <p:cNvPr id="7" name="SmartArt-Platzhalt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Bäder mit Clipart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de-DE" sz="2800"/>
              <a:t>Parkbad</a:t>
            </a:r>
          </a:p>
          <a:p>
            <a:pPr eaLnBrk="1" hangingPunct="1"/>
            <a:r>
              <a:rPr lang="de-DE" sz="2800"/>
              <a:t>Schörgenhubbad</a:t>
            </a:r>
          </a:p>
          <a:p>
            <a:pPr eaLnBrk="1" hangingPunct="1"/>
            <a:r>
              <a:rPr lang="de-DE" sz="2800"/>
              <a:t>Hummelhofbad</a:t>
            </a:r>
          </a:p>
          <a:p>
            <a:pPr eaLnBrk="1" hangingPunct="1">
              <a:buFont typeface="Wingdings" pitchFamily="2" charset="2"/>
              <a:buNone/>
            </a:pPr>
            <a:endParaRPr lang="de-DE" sz="2800"/>
          </a:p>
        </p:txBody>
      </p:sp>
      <p:pic>
        <p:nvPicPr>
          <p:cNvPr id="9218" name="Picture 11" descr="schwimmer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500" y="3374231"/>
            <a:ext cx="1270000" cy="977900"/>
          </a:xfrm>
        </p:spPr>
      </p:pic>
    </p:spTree>
  </p:cSld>
  <p:clrMapOvr>
    <a:masterClrMapping/>
  </p:clrMapOvr>
  <p:transition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Wassergeist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9138"/>
            <a:ext cx="3810000" cy="4114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de-DE" sz="2800" dirty="0"/>
              <a:t>Wer nicht zahlt der hat Pech, den erwischt der Wassergeist!</a:t>
            </a:r>
          </a:p>
        </p:txBody>
      </p:sp>
      <p:pic>
        <p:nvPicPr>
          <p:cNvPr id="10244" name="Picture 5" descr="bürogeist"/>
          <p:cNvPicPr>
            <a:picLocks noGrp="1" noChangeAspect="1" noChangeArrowheads="1" noCrop="1"/>
          </p:cNvPicPr>
          <p:nvPr>
            <p:ph type="media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3086100"/>
            <a:ext cx="1905000" cy="1905000"/>
          </a:xfrm>
        </p:spPr>
      </p:pic>
    </p:spTree>
  </p:cSld>
  <p:clrMapOvr>
    <a:masterClrMapping/>
  </p:clrMapOvr>
  <p:transition>
    <p:blinds/>
  </p:transition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</Words>
  <Application>Microsoft Office PowerPoint</Application>
  <PresentationFormat>Bildschirmpräsentation (4:3)</PresentationFormat>
  <Paragraphs>37</Paragraphs>
  <Slides>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Larissa</vt:lpstr>
      <vt:lpstr>Microsoft Excel Chart</vt:lpstr>
      <vt:lpstr>Bademöglichkeiten</vt:lpstr>
      <vt:lpstr>Freibäder von Linz</vt:lpstr>
      <vt:lpstr>Freibäder und Seen von Linz</vt:lpstr>
      <vt:lpstr>Preise Freibäder</vt:lpstr>
      <vt:lpstr>Preise + Diagramm</vt:lpstr>
      <vt:lpstr>Organigramm</vt:lpstr>
      <vt:lpstr>Bäder mit Clipart</vt:lpstr>
      <vt:lpstr>Wassergeist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Tommi</dc:creator>
  <cp:lastModifiedBy>Reinhard Engler</cp:lastModifiedBy>
  <cp:revision>18</cp:revision>
  <cp:lastPrinted>1601-01-01T00:00:00Z</cp:lastPrinted>
  <dcterms:created xsi:type="dcterms:W3CDTF">2003-06-09T08:18:16Z</dcterms:created>
  <dcterms:modified xsi:type="dcterms:W3CDTF">2026-06-08T16:58:49Z</dcterms:modified>
</cp:coreProperties>
</file>